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0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8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51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224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53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698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832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33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5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8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467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9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19275-639D-4A80-8FE0-118B2053675B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83C46-90DF-4993-B968-3A2F23D2B3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2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55616"/>
          </a:xfrm>
        </p:spPr>
        <p:txBody>
          <a:bodyPr/>
          <a:lstStyle/>
          <a:p>
            <a:r>
              <a:rPr lang="en-US" altLang="ko-KR" smtClean="0"/>
              <a:t>Resnet </a:t>
            </a:r>
            <a:r>
              <a:rPr lang="en-US" altLang="ko-KR" dirty="0" smtClean="0"/>
              <a:t>Model </a:t>
            </a:r>
            <a:r>
              <a:rPr lang="ko-KR" altLang="en-US" dirty="0" err="1" smtClean="0"/>
              <a:t>전이학습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Mini project 03</a:t>
            </a:r>
          </a:p>
          <a:p>
            <a:r>
              <a:rPr lang="ko-KR" altLang="en-US" dirty="0" smtClean="0"/>
              <a:t>산업인공지능학과</a:t>
            </a:r>
            <a:endParaRPr lang="en-US" altLang="ko-KR" dirty="0" smtClean="0"/>
          </a:p>
          <a:p>
            <a:r>
              <a:rPr lang="ko-KR" altLang="en-US" dirty="0" err="1" smtClean="0"/>
              <a:t>장민우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0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1-1. Passive Element Data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77" y="1814258"/>
            <a:ext cx="1701993" cy="170199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79" y="1814258"/>
            <a:ext cx="1682579" cy="16825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51" y="1823964"/>
            <a:ext cx="1682579" cy="16825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323" y="1823964"/>
            <a:ext cx="1701993" cy="17019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09" y="1823964"/>
            <a:ext cx="1701993" cy="1701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35477" y="1433384"/>
            <a:ext cx="360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-Electric Cap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19591" y="3686433"/>
            <a:ext cx="360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-SMD Cap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77" y="4055765"/>
            <a:ext cx="1717879" cy="16901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79" y="4055204"/>
            <a:ext cx="1690688" cy="16906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091" y="4055205"/>
            <a:ext cx="1690688" cy="169068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53" y="4055204"/>
            <a:ext cx="1679063" cy="16906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790" y="4015391"/>
            <a:ext cx="1702314" cy="1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1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2-1. </a:t>
            </a:r>
            <a:r>
              <a:rPr lang="en-US" altLang="ko-KR" dirty="0" err="1" smtClean="0"/>
              <a:t>Pycharm</a:t>
            </a:r>
            <a:r>
              <a:rPr lang="en-US" altLang="ko-KR" dirty="0" smtClean="0"/>
              <a:t> Code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8666747" cy="4870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3700" y="2065421"/>
            <a:ext cx="5271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예제 코드의 오류로 인해 </a:t>
            </a:r>
            <a:r>
              <a:rPr lang="ko-KR" altLang="en-US" dirty="0" err="1" smtClean="0">
                <a:solidFill>
                  <a:srgbClr val="FF0000"/>
                </a:solidFill>
              </a:rPr>
              <a:t>학습모델을</a:t>
            </a:r>
            <a:r>
              <a:rPr lang="ko-KR" altLang="en-US" dirty="0" smtClean="0">
                <a:solidFill>
                  <a:srgbClr val="FF0000"/>
                </a:solidFill>
              </a:rPr>
              <a:t> 함수화</a:t>
            </a:r>
            <a:r>
              <a:rPr lang="en-US" altLang="ko-KR" dirty="0" smtClean="0">
                <a:solidFill>
                  <a:srgbClr val="FF0000"/>
                </a:solidFill>
              </a:rPr>
              <a:t>(run)</a:t>
            </a:r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Freeze_support</a:t>
            </a:r>
            <a:r>
              <a:rPr lang="en-US" altLang="ko-KR" dirty="0" smtClean="0">
                <a:solidFill>
                  <a:srgbClr val="FF0000"/>
                </a:solidFill>
              </a:rPr>
              <a:t>() </a:t>
            </a:r>
            <a:r>
              <a:rPr lang="ko-KR" altLang="en-US" dirty="0" smtClean="0">
                <a:solidFill>
                  <a:srgbClr val="FF0000"/>
                </a:solidFill>
              </a:rPr>
              <a:t>사용하여 전체적인 코드 재구성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136984" y="2057400"/>
            <a:ext cx="28214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838200" y="1860884"/>
            <a:ext cx="7800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2-2. </a:t>
            </a:r>
            <a:r>
              <a:rPr lang="en-US" altLang="ko-KR" dirty="0" err="1" smtClean="0"/>
              <a:t>Pycharm</a:t>
            </a:r>
            <a:r>
              <a:rPr lang="en-US" altLang="ko-KR" dirty="0" smtClean="0"/>
              <a:t> Code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6" y="1461588"/>
            <a:ext cx="5797216" cy="5242440"/>
          </a:xfrm>
        </p:spPr>
      </p:pic>
      <p:sp>
        <p:nvSpPr>
          <p:cNvPr id="6" name="TextBox 5"/>
          <p:cNvSpPr txBox="1"/>
          <p:nvPr/>
        </p:nvSpPr>
        <p:spPr>
          <a:xfrm>
            <a:off x="2982097" y="2068904"/>
            <a:ext cx="311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FF0000"/>
                </a:solidFill>
              </a:rPr>
              <a:t>-</a:t>
            </a:r>
            <a:r>
              <a:rPr lang="ko-KR" altLang="en-US" sz="2400" dirty="0" smtClean="0">
                <a:solidFill>
                  <a:srgbClr val="FF0000"/>
                </a:solidFill>
              </a:rPr>
              <a:t>일부 이미지시각화</a:t>
            </a: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52" y="1413710"/>
            <a:ext cx="5982432" cy="524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4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2-3. </a:t>
            </a:r>
            <a:r>
              <a:rPr lang="en-US" altLang="ko-KR" dirty="0" err="1" smtClean="0"/>
              <a:t>Pycharm</a:t>
            </a:r>
            <a:r>
              <a:rPr lang="en-US" altLang="ko-KR" dirty="0" smtClean="0"/>
              <a:t> Code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4" y="1378510"/>
            <a:ext cx="11839073" cy="531706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03847" y="6106026"/>
            <a:ext cx="1564106" cy="300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28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2-4. </a:t>
            </a:r>
            <a:r>
              <a:rPr lang="en-US" altLang="ko-KR" dirty="0" err="1" smtClean="0"/>
              <a:t>Pycharm</a:t>
            </a:r>
            <a:r>
              <a:rPr lang="en-US" altLang="ko-KR" dirty="0" smtClean="0"/>
              <a:t> Code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9" y="1449431"/>
            <a:ext cx="3729355" cy="14559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9" y="3023771"/>
            <a:ext cx="6626642" cy="37620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14400" y="2189747"/>
            <a:ext cx="607595" cy="198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9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3-1 </a:t>
            </a:r>
            <a:r>
              <a:rPr lang="ko-KR" altLang="en-US" dirty="0" smtClean="0"/>
              <a:t>최종 목표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148" y="1542883"/>
            <a:ext cx="10573652" cy="504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8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56</Words>
  <Application>Microsoft Office PowerPoint</Application>
  <PresentationFormat>와이드스크린</PresentationFormat>
  <Paragraphs>15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Resnet Model 전이학습</vt:lpstr>
      <vt:lpstr>1-1. Passive Element Data</vt:lpstr>
      <vt:lpstr>2-1. Pycharm Code</vt:lpstr>
      <vt:lpstr>2-2. Pycharm Code</vt:lpstr>
      <vt:lpstr>2-3. Pycharm Code</vt:lpstr>
      <vt:lpstr>2-4. Pycharm Code</vt:lpstr>
      <vt:lpstr>3-1 최종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Resney Model 전이학습</dc:title>
  <dc:creator>HGest R&amp;D</dc:creator>
  <cp:lastModifiedBy>HGest R&amp;D</cp:lastModifiedBy>
  <cp:revision>5</cp:revision>
  <dcterms:created xsi:type="dcterms:W3CDTF">2021-05-27T10:29:54Z</dcterms:created>
  <dcterms:modified xsi:type="dcterms:W3CDTF">2021-05-27T10:49:37Z</dcterms:modified>
</cp:coreProperties>
</file>